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73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37:05.733" v="3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2-17T15:37:05.733" v="3" actId="6549"/>
        <pc:sldMkLst>
          <pc:docMk/>
          <pc:sldMk cId="2012778898" sldId="273"/>
        </pc:sldMkLst>
        <pc:spChg chg="mod">
          <ac:chgData name="Coordinador Financiero" userId="230f07d7-9219-4ae9-9b7a-dfa43e10f03b" providerId="ADAL" clId="{7E239C74-35E2-4D3B-8BC3-8173BB2B6485}" dt="2026-02-17T15:37:05.733" v="3" actId="6549"/>
          <ac:spMkLst>
            <pc:docMk/>
            <pc:sldMk cId="2012778898" sldId="273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4809" y="2130242"/>
            <a:ext cx="6630235" cy="2651581"/>
          </a:xfrm>
          <a:ln>
            <a:noFill/>
          </a:ln>
        </p:spPr>
        <p:txBody>
          <a:bodyPr>
            <a:noAutofit/>
          </a:bodyPr>
          <a:lstStyle/>
          <a:p>
            <a:r>
              <a:rPr lang="es-GT" sz="2400" dirty="0"/>
              <a:t>La Asociación Deportiva Nacional de Tiro con               Armas de Caza con relación al numeral 21                           del artículo 10 del Capítulo segundo,                             Decreto No. 57-2008 informa:</a:t>
            </a:r>
            <a:br>
              <a:rPr lang="es-GT" sz="2400" dirty="0"/>
            </a:br>
            <a:br>
              <a:rPr lang="es-GT" sz="1000" dirty="0"/>
            </a:br>
            <a:r>
              <a:rPr lang="es-GT" sz="2400" dirty="0"/>
              <a:t>Que no aplica para la Asociación en virtud de                           que no se han constituido fideicomisos con                       fondos públicos.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2470148" y="2111506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482850" y="4794523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21, Ley de Acceso a la Información Pública)</a:t>
            </a:r>
          </a:p>
          <a:p>
            <a:r>
              <a:rPr lang="es-GT" sz="850" b="1" dirty="0"/>
              <a:t>FIDEICOMISOS CONSTITUIDOS CON FONDOS PÚBLICOS</a:t>
            </a:r>
          </a:p>
          <a:p>
            <a:r>
              <a:rPr lang="es-GT" sz="900" b="1" dirty="0"/>
              <a:t>Vigente </a:t>
            </a:r>
            <a:r>
              <a:rPr lang="es-GT" sz="900" b="1"/>
              <a:t>período 2026</a:t>
            </a:r>
            <a:endParaRPr lang="es-GT" sz="900" b="1" dirty="0"/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836965" y="7262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50" b="1" dirty="0"/>
              <a:t>Asociación Deportiva Nacional de Tiro con Armas de Caza</a:t>
            </a:r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426149" y="713389"/>
            <a:ext cx="5940000" cy="25714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29" y="-453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788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3143</TotalTime>
  <Words>84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La Asociación Deportiva Nacional de Tiro con               Armas de Caza con relación al numeral 21                           del artículo 10 del Capítulo segundo,                             Decreto No. 57-2008 informa:  Que no aplica para la Asociación en virtud de                           que no se han constituido fideicomisos con                       fondos públicos.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208</cp:revision>
  <cp:lastPrinted>2020-02-25T15:14:23Z</cp:lastPrinted>
  <dcterms:created xsi:type="dcterms:W3CDTF">2017-06-09T21:20:02Z</dcterms:created>
  <dcterms:modified xsi:type="dcterms:W3CDTF">2026-02-17T15:37:07Z</dcterms:modified>
</cp:coreProperties>
</file>